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15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766"/>
    <a:srgbClr val="55E1DB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1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300" y="360"/>
      </p:cViewPr>
      <p:guideLst>
        <p:guide pos="4158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40300" y="2273300"/>
            <a:ext cx="2311400" cy="2311400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19476" y="2490336"/>
            <a:ext cx="2753048" cy="1877328"/>
            <a:chOff x="4681434" y="2450432"/>
            <a:chExt cx="2870083" cy="1957136"/>
          </a:xfrm>
        </p:grpSpPr>
        <p:sp>
          <p:nvSpPr>
            <p:cNvPr id="12" name="椭圆 11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20122" y="3044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0" name="等腰三角形 219"/>
          <p:cNvSpPr/>
          <p:nvPr/>
        </p:nvSpPr>
        <p:spPr>
          <a:xfrm rot="5400000">
            <a:off x="4108944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 flipH="1">
            <a:off x="7934993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0919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5273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9627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33980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72270" y="2107969"/>
            <a:ext cx="914400" cy="9144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0978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707612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707612" y="2107854"/>
            <a:ext cx="914400" cy="9144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>
            <a:spLocks noChangeAspect="1"/>
          </p:cNvSpPr>
          <p:nvPr/>
        </p:nvSpPr>
        <p:spPr>
          <a:xfrm>
            <a:off x="2500919" y="2035320"/>
            <a:ext cx="1058400" cy="1058400"/>
          </a:xfrm>
          <a:prstGeom prst="arc">
            <a:avLst/>
          </a:prstGeom>
          <a:ln>
            <a:solidFill>
              <a:schemeClr val="accent4"/>
            </a:solidFill>
          </a:ln>
          <a:effectLst>
            <a:glow rad="76200">
              <a:schemeClr val="accent4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>
            <a:spLocks noChangeAspect="1"/>
          </p:cNvSpPr>
          <p:nvPr/>
        </p:nvSpPr>
        <p:spPr>
          <a:xfrm>
            <a:off x="6588978" y="2035320"/>
            <a:ext cx="1058400" cy="1058400"/>
          </a:xfrm>
          <a:prstGeom prst="arc">
            <a:avLst/>
          </a:prstGeom>
          <a:ln>
            <a:solidFill>
              <a:srgbClr val="E83766"/>
            </a:solidFill>
          </a:ln>
          <a:effectLst>
            <a:glow rad="76200">
              <a:srgbClr val="E83766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6587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45593" y="3556980"/>
            <a:ext cx="17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8661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55831" y="3556980"/>
            <a:ext cx="16115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65295" y="3172995"/>
            <a:ext cx="110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2403" y="3556980"/>
            <a:ext cx="16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1929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36022" y="3556980"/>
            <a:ext cx="165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>
            <a:spLocks noChangeAspect="1"/>
          </p:cNvSpPr>
          <p:nvPr/>
        </p:nvSpPr>
        <p:spPr>
          <a:xfrm>
            <a:off x="436336" y="580571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9740" y="562453"/>
            <a:ext cx="723889" cy="725392"/>
            <a:chOff x="9161854" y="2013882"/>
            <a:chExt cx="723889" cy="725392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91063" y="44047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881188" y="48231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98263" y="48647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4138</TotalTime>
  <Words>714</Words>
  <Application>Microsoft Office PowerPoint</Application>
  <PresentationFormat>宽屏</PresentationFormat>
  <Paragraphs>96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300</cp:revision>
  <dcterms:created xsi:type="dcterms:W3CDTF">2020-06-04T14:13:07Z</dcterms:created>
  <dcterms:modified xsi:type="dcterms:W3CDTF">2020-06-18T08:08:42Z</dcterms:modified>
</cp:coreProperties>
</file>